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8"/>
  </p:notesMasterIdLst>
  <p:handoutMasterIdLst>
    <p:handoutMasterId r:id="rId9"/>
  </p:handoutMasterIdLst>
  <p:sldIdLst>
    <p:sldId id="265" r:id="rId3"/>
    <p:sldId id="266" r:id="rId4"/>
    <p:sldId id="267" r:id="rId5"/>
    <p:sldId id="268" r:id="rId6"/>
    <p:sldId id="269" r:id="rId7"/>
  </p:sldIdLst>
  <p:sldSz cx="12188825" cy="6858000"/>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9" pos="383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29" autoAdjust="0"/>
  </p:normalViewPr>
  <p:slideViewPr>
    <p:cSldViewPr showGuides="1">
      <p:cViewPr varScale="1">
        <p:scale>
          <a:sx n="74" d="100"/>
          <a:sy n="74" d="100"/>
        </p:scale>
        <p:origin x="582" y="72"/>
      </p:cViewPr>
      <p:guideLst>
        <p:guide orient="horz" pos="2160"/>
        <p:guide pos="3839"/>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63" d="100"/>
          <a:sy n="63" d="100"/>
        </p:scale>
        <p:origin x="283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tags" Target="tags/tag1.xml"/><Relationship Id="rId4" Type="http://schemas.openxmlformats.org/officeDocument/2006/relationships/slide" Target="slides/slide2.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0CC69C6-EE0B-4D8B-9C71-C36EFED094F2}" type="datetimeFigureOut">
              <a:rPr lang="en-US"/>
              <a:t>9/1/2016</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60DD202-58A1-4ABD-B068-DFFCA0C44EAC}" type="slidenum">
              <a:rPr/>
              <a:t>‹#›</a:t>
            </a:fld>
            <a:endParaRPr/>
          </a:p>
        </p:txBody>
      </p:sp>
    </p:spTree>
    <p:extLst>
      <p:ext uri="{BB962C8B-B14F-4D97-AF65-F5344CB8AC3E}">
        <p14:creationId xmlns:p14="http://schemas.microsoft.com/office/powerpoint/2010/main" val="4064219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BD2D7A-D230-4F91-BD59-0A39C2703BA8}" type="datetimeFigureOut">
              <a:rPr lang="en-US"/>
              <a:t>9/1/2016</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3199CD-3E1B-4AE6-990F-76F925F5EA9F}" type="slidenum">
              <a:rPr/>
              <a:t>‹#›</a:t>
            </a:fld>
            <a:endParaRPr/>
          </a:p>
        </p:txBody>
      </p:sp>
    </p:spTree>
    <p:extLst>
      <p:ext uri="{BB962C8B-B14F-4D97-AF65-F5344CB8AC3E}">
        <p14:creationId xmlns:p14="http://schemas.microsoft.com/office/powerpoint/2010/main" val="4276579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a:gsLst>
            <a:gs pos="10000">
              <a:srgbClr val="06171C"/>
            </a:gs>
            <a:gs pos="100000">
              <a:srgbClr val="134251"/>
            </a:gs>
            <a:gs pos="65000">
              <a:srgbClr val="134251"/>
            </a:gs>
          </a:gsLst>
          <a:lin ang="13500000" scaled="0"/>
        </a:gradFill>
        <a:effectLst/>
      </p:bgPr>
    </p:bg>
    <p:spTree>
      <p:nvGrpSpPr>
        <p:cNvPr id="1" name=""/>
        <p:cNvGrpSpPr/>
        <p:nvPr/>
      </p:nvGrpSpPr>
      <p:grpSpPr>
        <a:xfrm>
          <a:off x="0" y="0"/>
          <a:ext cx="0" cy="0"/>
          <a:chOff x="0" y="0"/>
          <a:chExt cx="0" cy="0"/>
        </a:xfrm>
      </p:grpSpPr>
      <p:pic>
        <p:nvPicPr>
          <p:cNvPr id="9" name="Picture 8" descr="Large ocean wave" title="Ocean Wave"/>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 y="0"/>
            <a:ext cx="6551612" cy="6857942"/>
          </a:xfrm>
          <a:prstGeom prst="rect">
            <a:avLst/>
          </a:prstGeom>
        </p:spPr>
      </p:pic>
      <p:sp>
        <p:nvSpPr>
          <p:cNvPr id="8" name="Rectangle 7"/>
          <p:cNvSpPr/>
          <p:nvPr/>
        </p:nvSpPr>
        <p:spPr>
          <a:xfrm>
            <a:off x="6094411" y="0"/>
            <a:ext cx="457201" cy="6858000"/>
          </a:xfrm>
          <a:prstGeom prst="rect">
            <a:avLst/>
          </a:prstGeom>
          <a:solidFill>
            <a:srgbClr val="13425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7008813" y="1600200"/>
            <a:ext cx="4572001" cy="3733800"/>
          </a:xfrm>
        </p:spPr>
        <p:txBody>
          <a:bodyPr anchor="b">
            <a:normAutofit/>
          </a:bodyPr>
          <a:lstStyle>
            <a:lvl1pPr>
              <a:lnSpc>
                <a:spcPct val="80000"/>
              </a:lnSpc>
              <a:defRPr sz="54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7008813" y="5562599"/>
            <a:ext cx="4571999" cy="835025"/>
          </a:xfrm>
        </p:spPr>
        <p:txBody>
          <a:bodyPr>
            <a:normAutofit/>
          </a:bodyPr>
          <a:lstStyle>
            <a:lvl1pPr marL="0" indent="0" algn="l">
              <a:spcBef>
                <a:spcPts val="0"/>
              </a:spcBef>
              <a:buNone/>
              <a:defRPr sz="2000" cap="none"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Tree>
    <p:extLst>
      <p:ext uri="{BB962C8B-B14F-4D97-AF65-F5344CB8AC3E}">
        <p14:creationId xmlns:p14="http://schemas.microsoft.com/office/powerpoint/2010/main" val="94999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3F41C87-7AD9-4845-A077-840E4A0F3F06}" type="datetimeFigureOut">
              <a:rPr lang="en-US"/>
              <a:t>9/1/2016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A013F82-EE5E-44EE-A61D-E31C6657F26F}" type="slidenum">
              <a:rPr/>
              <a:t>‹#›</a:t>
            </a:fld>
            <a:endParaRPr/>
          </a:p>
        </p:txBody>
      </p:sp>
    </p:spTree>
    <p:extLst>
      <p:ext uri="{BB962C8B-B14F-4D97-AF65-F5344CB8AC3E}">
        <p14:creationId xmlns:p14="http://schemas.microsoft.com/office/powerpoint/2010/main" val="460095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2412" y="609600"/>
            <a:ext cx="1981201" cy="56388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522412" y="609600"/>
            <a:ext cx="7391399"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3F41C87-7AD9-4845-A077-840E4A0F3F06}" type="datetimeFigureOut">
              <a:rPr lang="en-US"/>
              <a:t>9/1/2016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A013F82-EE5E-44EE-A61D-E31C6657F26F}" type="slidenum">
              <a:rPr/>
              <a:t>‹#›</a:t>
            </a:fld>
            <a:endParaRPr/>
          </a:p>
        </p:txBody>
      </p:sp>
    </p:spTree>
    <p:extLst>
      <p:ext uri="{BB962C8B-B14F-4D97-AF65-F5344CB8AC3E}">
        <p14:creationId xmlns:p14="http://schemas.microsoft.com/office/powerpoint/2010/main" val="4079035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3F41C87-7AD9-4845-A077-840E4A0F3F06}" type="datetimeFigureOut">
              <a:rPr lang="en-US"/>
              <a:t>9/1/2016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A013F82-EE5E-44EE-A61D-E31C6657F26F}" type="slidenum">
              <a:rPr/>
              <a:t>‹#›</a:t>
            </a:fld>
            <a:endParaRPr/>
          </a:p>
        </p:txBody>
      </p:sp>
    </p:spTree>
    <p:extLst>
      <p:ext uri="{BB962C8B-B14F-4D97-AF65-F5344CB8AC3E}">
        <p14:creationId xmlns:p14="http://schemas.microsoft.com/office/powerpoint/2010/main" val="2738254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a:gsLst>
            <a:gs pos="10000">
              <a:srgbClr val="06171C"/>
            </a:gs>
            <a:gs pos="100000">
              <a:srgbClr val="134251"/>
            </a:gs>
            <a:gs pos="65000">
              <a:srgbClr val="134251"/>
            </a:gs>
          </a:gsLst>
          <a:lin ang="27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436812" y="1616074"/>
            <a:ext cx="7315198" cy="2727325"/>
          </a:xfrm>
        </p:spPr>
        <p:txBody>
          <a:bodyPr anchor="b">
            <a:normAutofit/>
          </a:bodyPr>
          <a:lstStyle>
            <a:lvl1pPr algn="l">
              <a:lnSpc>
                <a:spcPct val="80000"/>
              </a:lnSpc>
              <a:defRPr sz="4800" b="0" cap="none" baseline="0"/>
            </a:lvl1pPr>
          </a:lstStyle>
          <a:p>
            <a:r>
              <a:rPr lang="en-US" smtClean="0"/>
              <a:t>Click to edit Master title style</a:t>
            </a:r>
            <a:endParaRPr/>
          </a:p>
        </p:txBody>
      </p:sp>
      <p:sp>
        <p:nvSpPr>
          <p:cNvPr id="3" name="Text Placeholder 2"/>
          <p:cNvSpPr>
            <a:spLocks noGrp="1"/>
          </p:cNvSpPr>
          <p:nvPr>
            <p:ph type="body" idx="1"/>
          </p:nvPr>
        </p:nvSpPr>
        <p:spPr>
          <a:xfrm>
            <a:off x="2436814" y="4495800"/>
            <a:ext cx="7315198" cy="1673225"/>
          </a:xfrm>
        </p:spPr>
        <p:txBody>
          <a:bodyPr anchor="t">
            <a:normAutofit/>
          </a:bodyPr>
          <a:lstStyle>
            <a:lvl1pPr marL="0" indent="0">
              <a:spcBef>
                <a:spcPts val="0"/>
              </a:spcBef>
              <a:buNone/>
              <a:defRPr sz="2400" cap="none"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F41C87-7AD9-4845-A077-840E4A0F3F06}" type="datetimeFigureOut">
              <a:rPr lang="en-US"/>
              <a:t>9/1/2016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A013F82-EE5E-44EE-A61D-E31C6657F26F}" type="slidenum">
              <a:rPr/>
              <a:t>‹#›</a:t>
            </a:fld>
            <a:endParaRPr/>
          </a:p>
        </p:txBody>
      </p:sp>
    </p:spTree>
    <p:extLst>
      <p:ext uri="{BB962C8B-B14F-4D97-AF65-F5344CB8AC3E}">
        <p14:creationId xmlns:p14="http://schemas.microsoft.com/office/powerpoint/2010/main" val="1761813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979613" y="1828800"/>
            <a:ext cx="4419599" cy="4419600"/>
          </a:xfrm>
        </p:spPr>
        <p:txBody>
          <a:bodyPr>
            <a:normAutofit/>
          </a:bodyPr>
          <a:lstStyle>
            <a:lvl1pPr>
              <a:defRPr sz="2400"/>
            </a:lvl1pPr>
            <a:lvl2pPr>
              <a:defRPr sz="2000"/>
            </a:lvl2pPr>
            <a:lvl3pPr>
              <a:defRPr sz="1800"/>
            </a:lvl3pPr>
            <a:lvl4pPr>
              <a:defRPr sz="1600"/>
            </a:lvl4pPr>
            <a:lvl5pPr>
              <a:defRPr sz="1600"/>
            </a:lvl5pPr>
            <a:lvl6pPr marL="2057400">
              <a:defRPr sz="1600"/>
            </a:lvl6pPr>
            <a:lvl7pPr marL="2057400">
              <a:defRPr sz="1600"/>
            </a:lvl7pPr>
            <a:lvl8pPr marL="2057400">
              <a:defRPr sz="1600"/>
            </a:lvl8pPr>
            <a:lvl9pPr marL="205740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704015" y="1828800"/>
            <a:ext cx="4419600" cy="4419600"/>
          </a:xfrm>
        </p:spPr>
        <p:txBody>
          <a:bodyPr>
            <a:normAutofit/>
          </a:bodyPr>
          <a:lstStyle>
            <a:lvl1pPr>
              <a:defRPr sz="2400"/>
            </a:lvl1pPr>
            <a:lvl2pPr>
              <a:defRPr sz="2000"/>
            </a:lvl2pPr>
            <a:lvl3pPr>
              <a:defRPr sz="1800"/>
            </a:lvl3pPr>
            <a:lvl4pPr>
              <a:defRPr sz="1600"/>
            </a:lvl4pPr>
            <a:lvl5pPr>
              <a:defRPr sz="1600"/>
            </a:lvl5pPr>
            <a:lvl6pPr marL="2057400">
              <a:defRPr sz="1600"/>
            </a:lvl6pPr>
            <a:lvl7pPr marL="2057400">
              <a:defRPr sz="1600"/>
            </a:lvl7pPr>
            <a:lvl8pPr marL="2057400">
              <a:defRPr sz="1600"/>
            </a:lvl8pPr>
            <a:lvl9pPr marL="205740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3F41C87-7AD9-4845-A077-840E4A0F3F06}" type="datetimeFigureOut">
              <a:rPr lang="en-US"/>
              <a:t>9/1/2016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A013F82-EE5E-44EE-A61D-E31C6657F26F}" type="slidenum">
              <a:rPr/>
              <a:t>‹#›</a:t>
            </a:fld>
            <a:endParaRPr/>
          </a:p>
        </p:txBody>
      </p:sp>
    </p:spTree>
    <p:extLst>
      <p:ext uri="{BB962C8B-B14F-4D97-AF65-F5344CB8AC3E}">
        <p14:creationId xmlns:p14="http://schemas.microsoft.com/office/powerpoint/2010/main" val="2825340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978022" y="1828800"/>
            <a:ext cx="4416552" cy="838200"/>
          </a:xfrm>
        </p:spPr>
        <p:txBody>
          <a:bodyPr anchor="ctr">
            <a:noAutofit/>
          </a:bodyPr>
          <a:lstStyle>
            <a:lvl1pPr marL="0" indent="0">
              <a:spcBef>
                <a:spcPts val="0"/>
              </a:spcBef>
              <a:buNone/>
              <a:defRPr sz="24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78022" y="2743200"/>
            <a:ext cx="4416552" cy="3505200"/>
          </a:xfrm>
        </p:spPr>
        <p:txBody>
          <a:bodyPr>
            <a:normAutofit/>
          </a:bodyPr>
          <a:lstStyle>
            <a:lvl1pPr>
              <a:defRPr sz="2000"/>
            </a:lvl1pPr>
            <a:lvl2pPr>
              <a:defRPr sz="1800"/>
            </a:lvl2pPr>
            <a:lvl3pPr>
              <a:defRPr sz="1600"/>
            </a:lvl3pPr>
            <a:lvl4pPr>
              <a:defRPr sz="1400"/>
            </a:lvl4pPr>
            <a:lvl5pPr marL="2057400">
              <a:defRPr sz="1400"/>
            </a:lvl5pPr>
            <a:lvl6pPr marL="2057400">
              <a:defRPr sz="1400"/>
            </a:lvl6pPr>
            <a:lvl7pPr marL="2057400">
              <a:defRPr sz="1400"/>
            </a:lvl7pPr>
            <a:lvl8pPr marL="2057400">
              <a:defRPr sz="1400"/>
            </a:lvl8pPr>
            <a:lvl9pPr marL="2057400">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705472" y="1828800"/>
            <a:ext cx="4416552" cy="838200"/>
          </a:xfrm>
        </p:spPr>
        <p:txBody>
          <a:bodyPr anchor="ctr">
            <a:noAutofit/>
          </a:bodyPr>
          <a:lstStyle>
            <a:lvl1pPr marL="0" indent="0">
              <a:spcBef>
                <a:spcPts val="0"/>
              </a:spcBef>
              <a:buNone/>
              <a:defRPr sz="24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705472" y="2743200"/>
            <a:ext cx="4416552" cy="3505200"/>
          </a:xfrm>
        </p:spPr>
        <p:txBody>
          <a:bodyPr>
            <a:normAutofit/>
          </a:bodyPr>
          <a:lstStyle>
            <a:lvl1pPr>
              <a:defRPr sz="2000"/>
            </a:lvl1pPr>
            <a:lvl2pPr>
              <a:defRPr sz="1800"/>
            </a:lvl2pPr>
            <a:lvl3pPr>
              <a:defRPr sz="1600"/>
            </a:lvl3pPr>
            <a:lvl4pPr>
              <a:defRPr sz="1400"/>
            </a:lvl4pPr>
            <a:lvl5pPr marL="2057400">
              <a:defRPr sz="1400"/>
            </a:lvl5pPr>
            <a:lvl6pPr marL="2057400">
              <a:defRPr sz="1400"/>
            </a:lvl6pPr>
            <a:lvl7pPr marL="2057400">
              <a:defRPr sz="1400"/>
            </a:lvl7pPr>
            <a:lvl8pPr marL="2057400">
              <a:defRPr sz="1400"/>
            </a:lvl8pPr>
            <a:lvl9pPr marL="2057400">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03F41C87-7AD9-4845-A077-840E4A0F3F06}" type="datetimeFigureOut">
              <a:rPr lang="en-US"/>
              <a:t>9/1/2016</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2A013F82-EE5E-44EE-A61D-E31C6657F26F}" type="slidenum">
              <a:rPr/>
              <a:t>‹#›</a:t>
            </a:fld>
            <a:endParaRPr/>
          </a:p>
        </p:txBody>
      </p:sp>
    </p:spTree>
    <p:extLst>
      <p:ext uri="{BB962C8B-B14F-4D97-AF65-F5344CB8AC3E}">
        <p14:creationId xmlns:p14="http://schemas.microsoft.com/office/powerpoint/2010/main" val="4208419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3F41C87-7AD9-4845-A077-840E4A0F3F06}" type="datetimeFigureOut">
              <a:rPr lang="en-US"/>
              <a:t>9/1/2016</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2A013F82-EE5E-44EE-A61D-E31C6657F26F}" type="slidenum">
              <a:rPr/>
              <a:t>‹#›</a:t>
            </a:fld>
            <a:endParaRPr/>
          </a:p>
        </p:txBody>
      </p:sp>
    </p:spTree>
    <p:extLst>
      <p:ext uri="{BB962C8B-B14F-4D97-AF65-F5344CB8AC3E}">
        <p14:creationId xmlns:p14="http://schemas.microsoft.com/office/powerpoint/2010/main" val="162663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6" name="Picture 5" descr="Large ocean wave (semitransparent)" title="Ocean Wave"/>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56"/>
            <a:ext cx="12188824" cy="6857887"/>
          </a:xfrm>
          <a:prstGeom prst="rect">
            <a:avLst/>
          </a:prstGeom>
        </p:spPr>
      </p:pic>
      <p:sp>
        <p:nvSpPr>
          <p:cNvPr id="2" name="Date Placeholder 1"/>
          <p:cNvSpPr>
            <a:spLocks noGrp="1"/>
          </p:cNvSpPr>
          <p:nvPr>
            <p:ph type="dt" sz="half" idx="10"/>
          </p:nvPr>
        </p:nvSpPr>
        <p:spPr/>
        <p:txBody>
          <a:bodyPr/>
          <a:lstStyle/>
          <a:p>
            <a:fld id="{03F41C87-7AD9-4845-A077-840E4A0F3F06}" type="datetimeFigureOut">
              <a:rPr lang="en-US"/>
              <a:t>9/1/2016</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2A013F82-EE5E-44EE-A61D-E31C6657F26F}" type="slidenum">
              <a:rPr/>
              <a:t>‹#›</a:t>
            </a:fld>
            <a:endParaRPr/>
          </a:p>
        </p:txBody>
      </p:sp>
    </p:spTree>
    <p:extLst>
      <p:ext uri="{BB962C8B-B14F-4D97-AF65-F5344CB8AC3E}">
        <p14:creationId xmlns:p14="http://schemas.microsoft.com/office/powerpoint/2010/main" val="3607540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9613" y="588963"/>
            <a:ext cx="3657600" cy="2840037"/>
          </a:xfrm>
        </p:spPr>
        <p:txBody>
          <a:bodyPr anchor="b">
            <a:noAutofit/>
          </a:bodyPr>
          <a:lstStyle>
            <a:lvl1pPr algn="l">
              <a:lnSpc>
                <a:spcPct val="80000"/>
              </a:lnSpc>
              <a:defRPr sz="3600" b="0">
                <a:solidFill>
                  <a:schemeClr val="tx1"/>
                </a:solidFill>
              </a:defRPr>
            </a:lvl1pPr>
          </a:lstStyle>
          <a:p>
            <a:r>
              <a:rPr lang="en-US" smtClean="0"/>
              <a:t>Click to edit Master title style</a:t>
            </a:r>
            <a:endParaRPr/>
          </a:p>
        </p:txBody>
      </p:sp>
      <p:sp>
        <p:nvSpPr>
          <p:cNvPr id="3" name="Content Placeholder 2"/>
          <p:cNvSpPr>
            <a:spLocks noGrp="1"/>
          </p:cNvSpPr>
          <p:nvPr>
            <p:ph idx="1"/>
          </p:nvPr>
        </p:nvSpPr>
        <p:spPr>
          <a:xfrm>
            <a:off x="6094414" y="588963"/>
            <a:ext cx="5486400" cy="5580061"/>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979613" y="3581399"/>
            <a:ext cx="3657600" cy="2587625"/>
          </a:xfrm>
        </p:spPr>
        <p:txBody>
          <a:bodyPr>
            <a:normAutofit/>
          </a:bodyPr>
          <a:lstStyle>
            <a:lvl1pPr marL="0" indent="0">
              <a:lnSpc>
                <a:spcPct val="110000"/>
              </a:lnSpc>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F41C87-7AD9-4845-A077-840E4A0F3F06}" type="datetimeFigureOut">
              <a:rPr lang="en-US"/>
              <a:t>9/1/2016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A013F82-EE5E-44EE-A61D-E31C6657F26F}" type="slidenum">
              <a:rPr/>
              <a:t>‹#›</a:t>
            </a:fld>
            <a:endParaRPr/>
          </a:p>
        </p:txBody>
      </p:sp>
    </p:spTree>
    <p:extLst>
      <p:ext uri="{BB962C8B-B14F-4D97-AF65-F5344CB8AC3E}">
        <p14:creationId xmlns:p14="http://schemas.microsoft.com/office/powerpoint/2010/main" val="2544981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6094461" y="588963"/>
            <a:ext cx="5486352" cy="5580062"/>
          </a:xfrm>
          <a:prstGeom prst="rect">
            <a:avLst/>
          </a:prstGeom>
          <a:solidFill>
            <a:srgbClr val="1B5D72">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Picture Placeholder 2"/>
          <p:cNvSpPr>
            <a:spLocks noGrp="1"/>
          </p:cNvSpPr>
          <p:nvPr>
            <p:ph type="pic" idx="1"/>
          </p:nvPr>
        </p:nvSpPr>
        <p:spPr>
          <a:xfrm>
            <a:off x="6307494" y="805658"/>
            <a:ext cx="5060286" cy="5146672"/>
          </a:xfrm>
          <a:solidFill>
            <a:schemeClr val="bg2"/>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2" name="Title 1"/>
          <p:cNvSpPr>
            <a:spLocks noGrp="1"/>
          </p:cNvSpPr>
          <p:nvPr>
            <p:ph type="title"/>
          </p:nvPr>
        </p:nvSpPr>
        <p:spPr>
          <a:xfrm>
            <a:off x="1979613" y="588963"/>
            <a:ext cx="3657600" cy="2840038"/>
          </a:xfrm>
        </p:spPr>
        <p:txBody>
          <a:bodyPr anchor="b">
            <a:normAutofit/>
          </a:bodyPr>
          <a:lstStyle>
            <a:lvl1pPr algn="l">
              <a:lnSpc>
                <a:spcPct val="80000"/>
              </a:lnSpc>
              <a:defRPr sz="3600" b="0" i="0" baseline="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1979613" y="3581399"/>
            <a:ext cx="3657600" cy="2587625"/>
          </a:xfrm>
        </p:spPr>
        <p:txBody>
          <a:bodyPr>
            <a:normAutofit/>
          </a:bodyPr>
          <a:lstStyle>
            <a:lvl1pPr marL="0" indent="0">
              <a:lnSpc>
                <a:spcPct val="110000"/>
              </a:lnSpc>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F41C87-7AD9-4845-A077-840E4A0F3F06}" type="datetimeFigureOut">
              <a:rPr lang="en-US"/>
              <a:pPr/>
              <a:t>9/1/2016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A013F82-EE5E-44EE-A61D-E31C6657F26F}" type="slidenum">
              <a:rPr/>
              <a:pPr/>
              <a:t>‹#›</a:t>
            </a:fld>
            <a:endParaRPr/>
          </a:p>
        </p:txBody>
      </p:sp>
    </p:spTree>
    <p:extLst>
      <p:ext uri="{BB962C8B-B14F-4D97-AF65-F5344CB8AC3E}">
        <p14:creationId xmlns:p14="http://schemas.microsoft.com/office/powerpoint/2010/main" val="2249172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
              <a:srgbClr val="06171C"/>
            </a:gs>
            <a:gs pos="100000">
              <a:srgbClr val="134251"/>
            </a:gs>
            <a:gs pos="65000">
              <a:srgbClr val="134251"/>
            </a:gs>
          </a:gsLst>
          <a:lin ang="8100000" scaled="1"/>
          <a:tileRect/>
        </a:gradFill>
        <a:effectLst/>
      </p:bgPr>
    </p:bg>
    <p:spTree>
      <p:nvGrpSpPr>
        <p:cNvPr id="1" name=""/>
        <p:cNvGrpSpPr/>
        <p:nvPr/>
      </p:nvGrpSpPr>
      <p:grpSpPr>
        <a:xfrm>
          <a:off x="0" y="0"/>
          <a:ext cx="0" cy="0"/>
          <a:chOff x="0" y="0"/>
          <a:chExt cx="0" cy="0"/>
        </a:xfrm>
      </p:grpSpPr>
      <p:pic>
        <p:nvPicPr>
          <p:cNvPr id="7" name="Picture 6" descr="Large ocean wave (semitransparent)" title="Ocean Wave"/>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 y="56"/>
            <a:ext cx="12188824" cy="6857887"/>
          </a:xfrm>
          <a:prstGeom prst="rect">
            <a:avLst/>
          </a:prstGeom>
        </p:spPr>
      </p:pic>
      <p:pic>
        <p:nvPicPr>
          <p:cNvPr id="10" name="Picture 9" descr="Large ocean wave" title="Ocean Wave"/>
          <p:cNvPicPr>
            <a:picLocks noChangeAspect="1"/>
          </p:cNvPicPr>
          <p:nvPr/>
        </p:nvPicPr>
        <p:blipFill rotWithShape="1">
          <a:blip r:embed="rId14" cstate="print">
            <a:extLst>
              <a:ext uri="{28A0092B-C50C-407E-A947-70E740481C1C}">
                <a14:useLocalDpi xmlns:a14="http://schemas.microsoft.com/office/drawing/2010/main" val="0"/>
              </a:ext>
            </a:extLst>
          </a:blip>
          <a:srcRect/>
          <a:stretch/>
        </p:blipFill>
        <p:spPr>
          <a:xfrm>
            <a:off x="-1" y="0"/>
            <a:ext cx="1234758" cy="6857942"/>
          </a:xfrm>
          <a:prstGeom prst="rect">
            <a:avLst/>
          </a:prstGeom>
        </p:spPr>
      </p:pic>
      <p:sp>
        <p:nvSpPr>
          <p:cNvPr id="9" name="Rectangle 8"/>
          <p:cNvSpPr/>
          <p:nvPr/>
        </p:nvSpPr>
        <p:spPr>
          <a:xfrm>
            <a:off x="1006156" y="0"/>
            <a:ext cx="228601" cy="6858000"/>
          </a:xfrm>
          <a:prstGeom prst="rect">
            <a:avLst/>
          </a:prstGeom>
          <a:solidFill>
            <a:srgbClr val="13425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1979612" y="381000"/>
            <a:ext cx="9144001" cy="1219200"/>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979612" y="1828800"/>
            <a:ext cx="9144001" cy="4419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8228011" y="6400800"/>
            <a:ext cx="1548659" cy="276228"/>
          </a:xfrm>
          <a:prstGeom prst="rect">
            <a:avLst/>
          </a:prstGeom>
        </p:spPr>
        <p:txBody>
          <a:bodyPr vert="horz" lIns="91440" tIns="45720" rIns="91440" bIns="45720" rtlCol="0" anchor="ctr"/>
          <a:lstStyle>
            <a:lvl1pPr algn="r">
              <a:defRPr sz="1000">
                <a:solidFill>
                  <a:schemeClr val="tx1">
                    <a:tint val="75000"/>
                  </a:schemeClr>
                </a:solidFill>
              </a:defRPr>
            </a:lvl1pPr>
          </a:lstStyle>
          <a:p>
            <a:fld id="{03F41C87-7AD9-4845-A077-840E4A0F3F06}" type="datetimeFigureOut">
              <a:rPr lang="en-US"/>
              <a:pPr/>
              <a:t>9/1/2016</a:t>
            </a:fld>
            <a:endParaRPr/>
          </a:p>
        </p:txBody>
      </p:sp>
      <p:sp>
        <p:nvSpPr>
          <p:cNvPr id="5" name="Footer Placeholder 4"/>
          <p:cNvSpPr>
            <a:spLocks noGrp="1"/>
          </p:cNvSpPr>
          <p:nvPr>
            <p:ph type="ftr" sz="quarter" idx="3"/>
          </p:nvPr>
        </p:nvSpPr>
        <p:spPr>
          <a:xfrm>
            <a:off x="1979611" y="6400800"/>
            <a:ext cx="5954834" cy="276228"/>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10056811" y="6400800"/>
            <a:ext cx="1066802" cy="276228"/>
          </a:xfrm>
          <a:prstGeom prst="rect">
            <a:avLst/>
          </a:prstGeom>
        </p:spPr>
        <p:txBody>
          <a:bodyPr vert="horz" lIns="91440" tIns="45720" rIns="91440" bIns="45720" rtlCol="0" anchor="ctr"/>
          <a:lstStyle>
            <a:lvl1pPr algn="r">
              <a:defRPr sz="1000">
                <a:solidFill>
                  <a:schemeClr val="tx1">
                    <a:tint val="75000"/>
                  </a:schemeClr>
                </a:solidFill>
              </a:defRPr>
            </a:lvl1pPr>
          </a:lstStyle>
          <a:p>
            <a:fld id="{2A013F82-EE5E-44EE-A61D-E31C6657F26F}" type="slidenum">
              <a:rPr/>
              <a:pPr/>
              <a:t>‹#›</a:t>
            </a:fld>
            <a:endParaRPr/>
          </a:p>
        </p:txBody>
      </p:sp>
    </p:spTree>
    <p:extLst>
      <p:ext uri="{BB962C8B-B14F-4D97-AF65-F5344CB8AC3E}">
        <p14:creationId xmlns:p14="http://schemas.microsoft.com/office/powerpoint/2010/main" val="140305999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3838" indent="-223838" algn="l" defTabSz="914400" rtl="0" eaLnBrk="1" latinLnBrk="0" hangingPunct="1">
        <a:lnSpc>
          <a:spcPct val="90000"/>
        </a:lnSpc>
        <a:spcBef>
          <a:spcPts val="1800"/>
        </a:spcBef>
        <a:buSzPct val="80000"/>
        <a:buFont typeface="Arial"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SzPct val="80000"/>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SzPct val="80000"/>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SzPct val="80000"/>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SzPct val="80000"/>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600"/>
        </a:spcBef>
        <a:buSzPct val="80000"/>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600"/>
        </a:spcBef>
        <a:buSzPct val="80000"/>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600"/>
        </a:spcBef>
        <a:buSzPct val="80000"/>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600"/>
        </a:spcBef>
        <a:buSzPct val="8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9"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636711" y="405685"/>
            <a:ext cx="8915402" cy="838200"/>
          </a:xfrm>
          <a:solidFill>
            <a:schemeClr val="bg2">
              <a:lumMod val="75000"/>
              <a:lumOff val="25000"/>
            </a:schemeClr>
          </a:solidFill>
        </p:spPr>
        <p:txBody>
          <a:bodyPr>
            <a:normAutofit/>
          </a:bodyPr>
          <a:lstStyle/>
          <a:p>
            <a:pPr algn="ctr"/>
            <a:r>
              <a:rPr lang="en-US" sz="5400" dirty="0" smtClean="0"/>
              <a:t>MP One Persuasive Essay</a:t>
            </a:r>
            <a:endParaRPr lang="en-US" sz="5400" dirty="0"/>
          </a:p>
        </p:txBody>
      </p:sp>
      <p:sp>
        <p:nvSpPr>
          <p:cNvPr id="4" name="Subtitle 3"/>
          <p:cNvSpPr>
            <a:spLocks noGrp="1"/>
          </p:cNvSpPr>
          <p:nvPr>
            <p:ph type="subTitle" idx="1"/>
          </p:nvPr>
        </p:nvSpPr>
        <p:spPr>
          <a:xfrm>
            <a:off x="760412" y="1243885"/>
            <a:ext cx="10668000" cy="4928315"/>
          </a:xfrm>
          <a:solidFill>
            <a:schemeClr val="bg2">
              <a:lumMod val="50000"/>
              <a:lumOff val="50000"/>
            </a:schemeClr>
          </a:solidFill>
        </p:spPr>
        <p:txBody>
          <a:bodyPr>
            <a:normAutofit/>
          </a:bodyPr>
          <a:lstStyle/>
          <a:p>
            <a:endParaRPr lang="it-IT" sz="2400" dirty="0" smtClean="0">
              <a:solidFill>
                <a:schemeClr val="tx1"/>
              </a:solidFill>
            </a:endParaRPr>
          </a:p>
          <a:p>
            <a:r>
              <a:rPr lang="it-IT" sz="3200" dirty="0" smtClean="0">
                <a:solidFill>
                  <a:schemeClr val="tx1"/>
                </a:solidFill>
              </a:rPr>
              <a:t>Prompt: Technology allows people to complete many tasks without having contact with others. People can check out books, shop, and play games without speaking to another person. Has the limitations of human contact (due to the use of technology) had a positive or negative effect on people’s lives? </a:t>
            </a:r>
          </a:p>
          <a:p>
            <a:endParaRPr lang="it-IT" sz="2400" dirty="0">
              <a:solidFill>
                <a:schemeClr val="tx1"/>
              </a:solidFill>
            </a:endParaRPr>
          </a:p>
          <a:p>
            <a:endParaRPr lang="it-IT" sz="2400" dirty="0">
              <a:solidFill>
                <a:schemeClr val="tx1"/>
              </a:solidFill>
            </a:endParaRPr>
          </a:p>
        </p:txBody>
      </p:sp>
    </p:spTree>
    <p:extLst>
      <p:ext uri="{BB962C8B-B14F-4D97-AF65-F5344CB8AC3E}">
        <p14:creationId xmlns:p14="http://schemas.microsoft.com/office/powerpoint/2010/main" val="2808920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636711" y="405685"/>
            <a:ext cx="8915402" cy="838200"/>
          </a:xfrm>
          <a:solidFill>
            <a:schemeClr val="bg2">
              <a:lumMod val="75000"/>
              <a:lumOff val="25000"/>
            </a:schemeClr>
          </a:solidFill>
        </p:spPr>
        <p:txBody>
          <a:bodyPr>
            <a:normAutofit/>
          </a:bodyPr>
          <a:lstStyle/>
          <a:p>
            <a:pPr algn="ctr"/>
            <a:r>
              <a:rPr lang="en-US" sz="5400" dirty="0" smtClean="0"/>
              <a:t>MP One Persuasive Essay</a:t>
            </a:r>
            <a:endParaRPr lang="en-US" sz="5400" dirty="0"/>
          </a:p>
        </p:txBody>
      </p:sp>
      <p:sp>
        <p:nvSpPr>
          <p:cNvPr id="4" name="Subtitle 3"/>
          <p:cNvSpPr>
            <a:spLocks noGrp="1"/>
          </p:cNvSpPr>
          <p:nvPr>
            <p:ph type="subTitle" idx="1"/>
          </p:nvPr>
        </p:nvSpPr>
        <p:spPr>
          <a:xfrm>
            <a:off x="760412" y="1243885"/>
            <a:ext cx="10668000" cy="5156915"/>
          </a:xfrm>
          <a:solidFill>
            <a:schemeClr val="bg2">
              <a:lumMod val="50000"/>
              <a:lumOff val="50000"/>
            </a:schemeClr>
          </a:solidFill>
        </p:spPr>
        <p:txBody>
          <a:bodyPr>
            <a:normAutofit fontScale="92500" lnSpcReduction="10000"/>
          </a:bodyPr>
          <a:lstStyle/>
          <a:p>
            <a:endParaRPr lang="it-IT" sz="2400" dirty="0" smtClean="0">
              <a:solidFill>
                <a:schemeClr val="tx1"/>
              </a:solidFill>
            </a:endParaRPr>
          </a:p>
          <a:p>
            <a:r>
              <a:rPr lang="it-IT" sz="3200" dirty="0" smtClean="0">
                <a:solidFill>
                  <a:schemeClr val="tx1"/>
                </a:solidFill>
              </a:rPr>
              <a:t>Step One: </a:t>
            </a:r>
            <a:r>
              <a:rPr lang="it-IT" sz="3200" dirty="0" smtClean="0">
                <a:solidFill>
                  <a:schemeClr val="tx1"/>
                </a:solidFill>
              </a:rPr>
              <a:t>Brainstorming &amp; Pre-Writing</a:t>
            </a:r>
            <a:endParaRPr lang="it-IT" sz="3200" dirty="0" smtClean="0">
              <a:solidFill>
                <a:schemeClr val="tx1"/>
              </a:solidFill>
            </a:endParaRPr>
          </a:p>
          <a:p>
            <a:endParaRPr lang="it-IT" sz="3200" dirty="0">
              <a:solidFill>
                <a:schemeClr val="tx1"/>
              </a:solidFill>
            </a:endParaRPr>
          </a:p>
          <a:p>
            <a:pPr marL="514350" indent="-514350">
              <a:buAutoNum type="arabicPeriod"/>
            </a:pPr>
            <a:r>
              <a:rPr lang="it-IT" sz="3200" dirty="0" smtClean="0">
                <a:solidFill>
                  <a:schemeClr val="tx1"/>
                </a:solidFill>
              </a:rPr>
              <a:t>Choose a friend &amp; a computer. Spend some time browsing the Internet and read blogs, news articles, and other sites that support your opinion on this subject. You should also use your friend to discuss ideas about the subject. (This is an individual project but sharing ideas makes the process less stressful!)</a:t>
            </a:r>
          </a:p>
          <a:p>
            <a:pPr marL="514350" indent="-514350">
              <a:buAutoNum type="arabicPeriod"/>
            </a:pPr>
            <a:r>
              <a:rPr lang="it-IT" sz="3200" dirty="0" smtClean="0">
                <a:solidFill>
                  <a:schemeClr val="tx1"/>
                </a:solidFill>
              </a:rPr>
              <a:t>While you are browsing, make a GENERAL list of ideas you find while reading. (Caution – do not copy or plagiarize...simply paraphrase!)</a:t>
            </a:r>
          </a:p>
          <a:p>
            <a:pPr marL="514350" indent="-514350">
              <a:buAutoNum type="arabicPeriod"/>
            </a:pPr>
            <a:r>
              <a:rPr lang="it-IT" sz="3200" dirty="0" smtClean="0">
                <a:solidFill>
                  <a:schemeClr val="tx1"/>
                </a:solidFill>
              </a:rPr>
              <a:t>Then, choose one of the graphic organizers and begin arranging your main ideas. </a:t>
            </a:r>
            <a:endParaRPr lang="it-IT" sz="2400" dirty="0">
              <a:solidFill>
                <a:schemeClr val="tx1"/>
              </a:solidFill>
            </a:endParaRPr>
          </a:p>
        </p:txBody>
      </p:sp>
    </p:spTree>
    <p:extLst>
      <p:ext uri="{BB962C8B-B14F-4D97-AF65-F5344CB8AC3E}">
        <p14:creationId xmlns:p14="http://schemas.microsoft.com/office/powerpoint/2010/main" val="1989341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636711" y="402465"/>
            <a:ext cx="8915402" cy="838200"/>
          </a:xfrm>
          <a:solidFill>
            <a:schemeClr val="bg2">
              <a:lumMod val="75000"/>
              <a:lumOff val="25000"/>
            </a:schemeClr>
          </a:solidFill>
        </p:spPr>
        <p:txBody>
          <a:bodyPr>
            <a:normAutofit/>
          </a:bodyPr>
          <a:lstStyle/>
          <a:p>
            <a:pPr algn="ctr"/>
            <a:r>
              <a:rPr lang="en-US" sz="5400" dirty="0" smtClean="0"/>
              <a:t>MP One Persuasive Essay</a:t>
            </a:r>
            <a:endParaRPr lang="en-US" sz="5400" dirty="0"/>
          </a:p>
        </p:txBody>
      </p:sp>
      <p:sp>
        <p:nvSpPr>
          <p:cNvPr id="4" name="Subtitle 3"/>
          <p:cNvSpPr>
            <a:spLocks noGrp="1"/>
          </p:cNvSpPr>
          <p:nvPr>
            <p:ph type="subTitle" idx="1"/>
          </p:nvPr>
        </p:nvSpPr>
        <p:spPr>
          <a:xfrm>
            <a:off x="760412" y="1240665"/>
            <a:ext cx="10668000" cy="4928315"/>
          </a:xfrm>
          <a:solidFill>
            <a:schemeClr val="bg2">
              <a:lumMod val="50000"/>
              <a:lumOff val="50000"/>
            </a:schemeClr>
          </a:solidFill>
        </p:spPr>
        <p:txBody>
          <a:bodyPr>
            <a:normAutofit lnSpcReduction="10000"/>
          </a:bodyPr>
          <a:lstStyle/>
          <a:p>
            <a:endParaRPr lang="it-IT" sz="2400" dirty="0" smtClean="0">
              <a:solidFill>
                <a:schemeClr val="tx1"/>
              </a:solidFill>
            </a:endParaRPr>
          </a:p>
          <a:p>
            <a:r>
              <a:rPr lang="it-IT" sz="3200" dirty="0" smtClean="0">
                <a:solidFill>
                  <a:schemeClr val="tx1"/>
                </a:solidFill>
              </a:rPr>
              <a:t>Step </a:t>
            </a:r>
            <a:r>
              <a:rPr lang="it-IT" sz="3200" dirty="0" smtClean="0">
                <a:solidFill>
                  <a:schemeClr val="tx1"/>
                </a:solidFill>
              </a:rPr>
              <a:t>Two</a:t>
            </a:r>
            <a:r>
              <a:rPr lang="it-IT" sz="3200" dirty="0" smtClean="0">
                <a:solidFill>
                  <a:schemeClr val="tx1"/>
                </a:solidFill>
              </a:rPr>
              <a:t>: Official Research</a:t>
            </a:r>
          </a:p>
          <a:p>
            <a:endParaRPr lang="it-IT" sz="3200" dirty="0">
              <a:solidFill>
                <a:schemeClr val="tx1"/>
              </a:solidFill>
            </a:endParaRPr>
          </a:p>
          <a:p>
            <a:pPr marL="514350" indent="-514350">
              <a:buAutoNum type="arabicPeriod"/>
            </a:pPr>
            <a:r>
              <a:rPr lang="it-IT" sz="3200" dirty="0" smtClean="0">
                <a:solidFill>
                  <a:schemeClr val="tx1"/>
                </a:solidFill>
              </a:rPr>
              <a:t>Using the Media Center, online databases, and viable Internet websites, select THREE sources (with appropriate citations) to use in your argument about the prompt. </a:t>
            </a:r>
          </a:p>
          <a:p>
            <a:pPr marL="514350" indent="-514350">
              <a:buAutoNum type="arabicPeriod"/>
            </a:pPr>
            <a:r>
              <a:rPr lang="it-IT" sz="3200" dirty="0" smtClean="0">
                <a:solidFill>
                  <a:schemeClr val="tx1"/>
                </a:solidFill>
              </a:rPr>
              <a:t>Fill in your graphic organizer with this information to provide fact-based evience.</a:t>
            </a:r>
          </a:p>
          <a:p>
            <a:pPr marL="514350" indent="-514350">
              <a:buAutoNum type="arabicPeriod"/>
            </a:pPr>
            <a:r>
              <a:rPr lang="it-IT" sz="3200" dirty="0" smtClean="0">
                <a:solidFill>
                  <a:schemeClr val="tx1"/>
                </a:solidFill>
              </a:rPr>
              <a:t>Create a Works Cited page that appropriately lists your three sources. (You may have more than three, but no less.)</a:t>
            </a:r>
            <a:endParaRPr lang="it-IT" sz="3200" dirty="0" smtClean="0">
              <a:solidFill>
                <a:schemeClr val="tx1"/>
              </a:solidFill>
            </a:endParaRPr>
          </a:p>
          <a:p>
            <a:endParaRPr lang="it-IT" sz="2400" dirty="0">
              <a:solidFill>
                <a:schemeClr val="tx1"/>
              </a:solidFill>
            </a:endParaRPr>
          </a:p>
          <a:p>
            <a:endParaRPr lang="it-IT" sz="2400" dirty="0">
              <a:solidFill>
                <a:schemeClr val="tx1"/>
              </a:solidFill>
            </a:endParaRPr>
          </a:p>
        </p:txBody>
      </p:sp>
    </p:spTree>
    <p:extLst>
      <p:ext uri="{BB962C8B-B14F-4D97-AF65-F5344CB8AC3E}">
        <p14:creationId xmlns:p14="http://schemas.microsoft.com/office/powerpoint/2010/main" val="2562336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598611" y="405685"/>
            <a:ext cx="8915402" cy="838200"/>
          </a:xfrm>
          <a:solidFill>
            <a:schemeClr val="bg2">
              <a:lumMod val="75000"/>
              <a:lumOff val="25000"/>
            </a:schemeClr>
          </a:solidFill>
        </p:spPr>
        <p:txBody>
          <a:bodyPr>
            <a:normAutofit/>
          </a:bodyPr>
          <a:lstStyle/>
          <a:p>
            <a:pPr algn="ctr"/>
            <a:r>
              <a:rPr lang="en-US" sz="5400" dirty="0" smtClean="0"/>
              <a:t>MP One Persuasive Essay</a:t>
            </a:r>
            <a:endParaRPr lang="en-US" sz="5400" dirty="0"/>
          </a:p>
        </p:txBody>
      </p:sp>
      <p:sp>
        <p:nvSpPr>
          <p:cNvPr id="4" name="Subtitle 3"/>
          <p:cNvSpPr>
            <a:spLocks noGrp="1"/>
          </p:cNvSpPr>
          <p:nvPr>
            <p:ph type="subTitle" idx="1"/>
          </p:nvPr>
        </p:nvSpPr>
        <p:spPr>
          <a:xfrm>
            <a:off x="684212" y="1243885"/>
            <a:ext cx="10744200" cy="4928315"/>
          </a:xfrm>
          <a:solidFill>
            <a:schemeClr val="bg2">
              <a:lumMod val="50000"/>
              <a:lumOff val="50000"/>
            </a:schemeClr>
          </a:solidFill>
        </p:spPr>
        <p:txBody>
          <a:bodyPr>
            <a:normAutofit/>
          </a:bodyPr>
          <a:lstStyle/>
          <a:p>
            <a:endParaRPr lang="it-IT" sz="2400" dirty="0" smtClean="0">
              <a:solidFill>
                <a:schemeClr val="tx1"/>
              </a:solidFill>
            </a:endParaRPr>
          </a:p>
          <a:p>
            <a:r>
              <a:rPr lang="it-IT" sz="3200" dirty="0" smtClean="0">
                <a:solidFill>
                  <a:schemeClr val="tx1"/>
                </a:solidFill>
              </a:rPr>
              <a:t>Step </a:t>
            </a:r>
            <a:r>
              <a:rPr lang="it-IT" sz="3200" dirty="0" smtClean="0">
                <a:solidFill>
                  <a:schemeClr val="tx1"/>
                </a:solidFill>
              </a:rPr>
              <a:t>Three</a:t>
            </a:r>
            <a:r>
              <a:rPr lang="it-IT" sz="3200" dirty="0" smtClean="0">
                <a:solidFill>
                  <a:schemeClr val="tx1"/>
                </a:solidFill>
              </a:rPr>
              <a:t>: Drafting &amp; Revising</a:t>
            </a:r>
          </a:p>
          <a:p>
            <a:endParaRPr lang="it-IT" sz="2400" dirty="0">
              <a:solidFill>
                <a:schemeClr val="tx1"/>
              </a:solidFill>
            </a:endParaRPr>
          </a:p>
          <a:p>
            <a:pPr marL="514350" indent="-514350">
              <a:buAutoNum type="arabicPeriod"/>
            </a:pPr>
            <a:r>
              <a:rPr lang="it-IT" sz="3200" dirty="0" smtClean="0">
                <a:solidFill>
                  <a:schemeClr val="tx1"/>
                </a:solidFill>
              </a:rPr>
              <a:t>Using your graphic organizer, compose a rough draft (handwritten). Remember that this is ROUGH so it should be somewhat disorganized and chaotic!!</a:t>
            </a:r>
          </a:p>
          <a:p>
            <a:pPr marL="514350" indent="-514350">
              <a:buAutoNum type="arabicPeriod"/>
            </a:pPr>
            <a:r>
              <a:rPr lang="it-IT" sz="3200" dirty="0" smtClean="0">
                <a:solidFill>
                  <a:schemeClr val="tx1"/>
                </a:solidFill>
              </a:rPr>
              <a:t>Revise, revise, revise!! DO NOT simply re-read your draft and think that you are finished. Move things around, reword, etc. (Use the Revision Checklist)</a:t>
            </a:r>
          </a:p>
          <a:p>
            <a:pPr marL="514350" indent="-514350">
              <a:buAutoNum type="arabicPeriod"/>
            </a:pPr>
            <a:r>
              <a:rPr lang="it-IT" sz="3200" dirty="0" smtClean="0">
                <a:solidFill>
                  <a:schemeClr val="tx1"/>
                </a:solidFill>
              </a:rPr>
              <a:t>Type your newly revised draft. </a:t>
            </a:r>
          </a:p>
        </p:txBody>
      </p:sp>
    </p:spTree>
    <p:extLst>
      <p:ext uri="{BB962C8B-B14F-4D97-AF65-F5344CB8AC3E}">
        <p14:creationId xmlns:p14="http://schemas.microsoft.com/office/powerpoint/2010/main" val="3576780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598611" y="405685"/>
            <a:ext cx="8915402" cy="838200"/>
          </a:xfrm>
          <a:solidFill>
            <a:schemeClr val="bg2">
              <a:lumMod val="75000"/>
              <a:lumOff val="25000"/>
            </a:schemeClr>
          </a:solidFill>
        </p:spPr>
        <p:txBody>
          <a:bodyPr>
            <a:normAutofit/>
          </a:bodyPr>
          <a:lstStyle/>
          <a:p>
            <a:pPr algn="ctr"/>
            <a:r>
              <a:rPr lang="en-US" sz="5400" dirty="0" smtClean="0"/>
              <a:t>MP One Persuasive Essay</a:t>
            </a:r>
            <a:endParaRPr lang="en-US" sz="5400" dirty="0"/>
          </a:p>
        </p:txBody>
      </p:sp>
      <p:sp>
        <p:nvSpPr>
          <p:cNvPr id="4" name="Subtitle 3"/>
          <p:cNvSpPr>
            <a:spLocks noGrp="1"/>
          </p:cNvSpPr>
          <p:nvPr>
            <p:ph type="subTitle" idx="1"/>
          </p:nvPr>
        </p:nvSpPr>
        <p:spPr>
          <a:xfrm>
            <a:off x="684212" y="1243885"/>
            <a:ext cx="10744200" cy="4928315"/>
          </a:xfrm>
          <a:solidFill>
            <a:schemeClr val="bg2">
              <a:lumMod val="50000"/>
              <a:lumOff val="50000"/>
            </a:schemeClr>
          </a:solidFill>
        </p:spPr>
        <p:txBody>
          <a:bodyPr>
            <a:normAutofit/>
          </a:bodyPr>
          <a:lstStyle/>
          <a:p>
            <a:endParaRPr lang="it-IT" sz="2400" dirty="0" smtClean="0">
              <a:solidFill>
                <a:schemeClr val="tx1"/>
              </a:solidFill>
            </a:endParaRPr>
          </a:p>
          <a:p>
            <a:r>
              <a:rPr lang="it-IT" sz="3200" dirty="0" smtClean="0">
                <a:solidFill>
                  <a:schemeClr val="tx1"/>
                </a:solidFill>
              </a:rPr>
              <a:t>Step </a:t>
            </a:r>
            <a:r>
              <a:rPr lang="it-IT" sz="3200" dirty="0" smtClean="0">
                <a:solidFill>
                  <a:schemeClr val="tx1"/>
                </a:solidFill>
              </a:rPr>
              <a:t>Four</a:t>
            </a:r>
            <a:r>
              <a:rPr lang="it-IT" sz="3200" dirty="0" smtClean="0">
                <a:solidFill>
                  <a:schemeClr val="tx1"/>
                </a:solidFill>
              </a:rPr>
              <a:t>: Proofreading &amp; Finalizing</a:t>
            </a:r>
          </a:p>
          <a:p>
            <a:endParaRPr lang="it-IT" sz="2400" dirty="0">
              <a:solidFill>
                <a:schemeClr val="tx1"/>
              </a:solidFill>
            </a:endParaRPr>
          </a:p>
          <a:p>
            <a:pPr marL="514350" indent="-514350">
              <a:buAutoNum type="arabicPeriod"/>
            </a:pPr>
            <a:r>
              <a:rPr lang="it-IT" sz="3200" dirty="0" smtClean="0">
                <a:solidFill>
                  <a:schemeClr val="tx1"/>
                </a:solidFill>
              </a:rPr>
              <a:t>Have a friend complete the Proofreading Checklist with your paper while you proofread his/her essay.</a:t>
            </a:r>
            <a:r>
              <a:rPr lang="it-IT" sz="3200" dirty="0">
                <a:solidFill>
                  <a:schemeClr val="tx1"/>
                </a:solidFill>
              </a:rPr>
              <a:t> </a:t>
            </a:r>
            <a:r>
              <a:rPr lang="it-IT" sz="3200" dirty="0" smtClean="0">
                <a:solidFill>
                  <a:schemeClr val="tx1"/>
                </a:solidFill>
              </a:rPr>
              <a:t>(Remember that you want to provide honest feedback to one another...do not simply go through the motions!)</a:t>
            </a:r>
          </a:p>
          <a:p>
            <a:pPr marL="514350" indent="-514350">
              <a:buAutoNum type="arabicPeriod"/>
            </a:pPr>
            <a:r>
              <a:rPr lang="it-IT" sz="3200" dirty="0" smtClean="0">
                <a:solidFill>
                  <a:schemeClr val="tx1"/>
                </a:solidFill>
              </a:rPr>
              <a:t>Prepare your final draft (which should be the absolute BEST work) &amp; share via GoogleDocs with me at lburk@madisonschools.k12.va.us</a:t>
            </a:r>
            <a:endParaRPr lang="it-IT" sz="3200" dirty="0" smtClean="0">
              <a:solidFill>
                <a:schemeClr val="tx1"/>
              </a:solidFill>
            </a:endParaRPr>
          </a:p>
        </p:txBody>
      </p:sp>
    </p:spTree>
    <p:extLst>
      <p:ext uri="{BB962C8B-B14F-4D97-AF65-F5344CB8AC3E}">
        <p14:creationId xmlns:p14="http://schemas.microsoft.com/office/powerpoint/2010/main" val="4123852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cean Waves 16x9">
  <a:themeElements>
    <a:clrScheme name="Ocean Waves">
      <a:dk1>
        <a:sysClr val="windowText" lastClr="000000"/>
      </a:dk1>
      <a:lt1>
        <a:sysClr val="window" lastClr="FFFFFF"/>
      </a:lt1>
      <a:dk2>
        <a:srgbClr val="134251"/>
      </a:dk2>
      <a:lt2>
        <a:srgbClr val="83BEC0"/>
      </a:lt2>
      <a:accent1>
        <a:srgbClr val="339C9F"/>
      </a:accent1>
      <a:accent2>
        <a:srgbClr val="E68010"/>
      </a:accent2>
      <a:accent3>
        <a:srgbClr val="8EB414"/>
      </a:accent3>
      <a:accent4>
        <a:srgbClr val="0CB89B"/>
      </a:accent4>
      <a:accent5>
        <a:srgbClr val="ECB720"/>
      </a:accent5>
      <a:accent6>
        <a:srgbClr val="319762"/>
      </a:accent6>
      <a:hlink>
        <a:srgbClr val="E68010"/>
      </a:hlink>
      <a:folHlink>
        <a:srgbClr val="339C9F"/>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cean Waves">
      <a:dk1>
        <a:sysClr val="windowText" lastClr="000000"/>
      </a:dk1>
      <a:lt1>
        <a:sysClr val="window" lastClr="FFFFFF"/>
      </a:lt1>
      <a:dk2>
        <a:srgbClr val="134251"/>
      </a:dk2>
      <a:lt2>
        <a:srgbClr val="83BEC0"/>
      </a:lt2>
      <a:accent1>
        <a:srgbClr val="339C9F"/>
      </a:accent1>
      <a:accent2>
        <a:srgbClr val="E68010"/>
      </a:accent2>
      <a:accent3>
        <a:srgbClr val="8EB414"/>
      </a:accent3>
      <a:accent4>
        <a:srgbClr val="0CB89B"/>
      </a:accent4>
      <a:accent5>
        <a:srgbClr val="ECB720"/>
      </a:accent5>
      <a:accent6>
        <a:srgbClr val="319762"/>
      </a:accent6>
      <a:hlink>
        <a:srgbClr val="E68010"/>
      </a:hlink>
      <a:folHlink>
        <a:srgbClr val="339C9F"/>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Ocean Waves">
      <a:dk1>
        <a:sysClr val="windowText" lastClr="000000"/>
      </a:dk1>
      <a:lt1>
        <a:sysClr val="window" lastClr="FFFFFF"/>
      </a:lt1>
      <a:dk2>
        <a:srgbClr val="134251"/>
      </a:dk2>
      <a:lt2>
        <a:srgbClr val="83BEC0"/>
      </a:lt2>
      <a:accent1>
        <a:srgbClr val="339C9F"/>
      </a:accent1>
      <a:accent2>
        <a:srgbClr val="E68010"/>
      </a:accent2>
      <a:accent3>
        <a:srgbClr val="8EB414"/>
      </a:accent3>
      <a:accent4>
        <a:srgbClr val="0CB89B"/>
      </a:accent4>
      <a:accent5>
        <a:srgbClr val="ECB720"/>
      </a:accent5>
      <a:accent6>
        <a:srgbClr val="319762"/>
      </a:accent6>
      <a:hlink>
        <a:srgbClr val="E68010"/>
      </a:hlink>
      <a:folHlink>
        <a:srgbClr val="339C9F"/>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C664D9D-6EFF-43CB-87EB-95CB91A04A2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Ocean waves nature presentation (widescreen)</Template>
  <TotalTime>0</TotalTime>
  <Words>391</Words>
  <Application>Microsoft Office PowerPoint</Application>
  <PresentationFormat>Custom</PresentationFormat>
  <Paragraphs>30</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Century Gothic</vt:lpstr>
      <vt:lpstr>Ocean Waves 16x9</vt:lpstr>
      <vt:lpstr>MP One Persuasive Essay</vt:lpstr>
      <vt:lpstr>MP One Persuasive Essay</vt:lpstr>
      <vt:lpstr>MP One Persuasive Essay</vt:lpstr>
      <vt:lpstr>MP One Persuasive Essay</vt:lpstr>
      <vt:lpstr>MP One Persuasive Essay</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2016-09-01T11:54:55Z</dcterms:created>
  <dcterms:modified xsi:type="dcterms:W3CDTF">2016-09-02T00:30:23Z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TC029010259991</vt:lpwstr>
  </property>
</Properties>
</file>